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7647C7-143C-0881-C034-A21E04B6B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8753B2-D97B-CBA0-D396-9A652AAE53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9686EE-DE4C-ADAA-B868-839CDDDC8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6BCD-2A48-4AC2-B3B8-3756B76A2604}" type="datetimeFigureOut">
              <a:rPr lang="it-IT" smtClean="0"/>
              <a:t>14/05/2023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0117D1-7259-9CF7-CCB7-331417776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C5378A-B091-1089-7C71-08376916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F802-F39F-48D8-BAE0-19E01CCB7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548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AF83D6-5A95-503E-5897-AC803FEF5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A42C4D-6DBD-2ED6-CC88-20385B85A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57D0F0-F1CD-472D-5347-94C2C38D4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6BCD-2A48-4AC2-B3B8-3756B76A2604}" type="datetimeFigureOut">
              <a:rPr lang="it-IT" smtClean="0"/>
              <a:t>14/05/2023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6006B6-16BF-91FC-9C56-9243A3491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A3081A-97F1-6272-121F-22A5E87AA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F802-F39F-48D8-BAE0-19E01CCB7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390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8DA9DF4-8007-8DFB-20DD-E7CD2F4033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309CF83-3FC0-C73C-3E37-41A4999BE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DC938-67FE-3ACF-023E-338F7F8F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6BCD-2A48-4AC2-B3B8-3756B76A2604}" type="datetimeFigureOut">
              <a:rPr lang="it-IT" smtClean="0"/>
              <a:t>14/05/2023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8CC5D8-98C8-FEF1-67D6-78EDEF23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89DED5-A220-1718-5B2A-9DF3BE2B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F802-F39F-48D8-BAE0-19E01CCB7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16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EAC9A3-CE68-43B0-9556-DF0DA8936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E10747-D650-E4E6-8066-9AAB30A85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C6EB5B-1EA1-9062-6620-2B9C9A3E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6BCD-2A48-4AC2-B3B8-3756B76A2604}" type="datetimeFigureOut">
              <a:rPr lang="it-IT" smtClean="0"/>
              <a:t>14/05/2023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B36F51-F201-E83A-02BB-5EDEB918C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1838F4-1049-A6E3-28E5-18518C28A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F802-F39F-48D8-BAE0-19E01CCB7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355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2BF123-8A5A-ECF8-836D-6144C3175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845F33-1230-3A19-CB38-D099B9F02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530F14-738E-D292-7C7D-CD89A989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6BCD-2A48-4AC2-B3B8-3756B76A2604}" type="datetimeFigureOut">
              <a:rPr lang="it-IT" smtClean="0"/>
              <a:t>14/05/2023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E4CB41-A5AA-7980-7789-2130A2559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C996F2-1CE6-16A9-E173-3FD3F78A6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F802-F39F-48D8-BAE0-19E01CCB7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90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5821F2-0E4D-5019-1C62-38FC13C67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2FC028-30B1-6772-3E34-C847EC4A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32F1458-BB2F-4842-1610-0E2CC32CA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5CF9C2-3D54-0CBB-0A5F-943B6567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6BCD-2A48-4AC2-B3B8-3756B76A2604}" type="datetimeFigureOut">
              <a:rPr lang="it-IT" smtClean="0"/>
              <a:t>14/05/2023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FD9F60-CEAF-20D0-39C7-AD704E1E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1CD6A2-1C12-6C0F-745D-AED522A04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F802-F39F-48D8-BAE0-19E01CCB7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44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F73315-A54B-A278-5C09-023449C64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92DA0B3-911D-654B-B594-62C87CB37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1D27BC4-C7F3-5E1B-9C56-1EB21D704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A5D4389-D58D-6D3C-8F18-753C74DC0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988BC50-D538-F61C-1706-F5364EB06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0A386EC-1C47-5112-FF2F-F072E887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6BCD-2A48-4AC2-B3B8-3756B76A2604}" type="datetimeFigureOut">
              <a:rPr lang="it-IT" smtClean="0"/>
              <a:t>14/05/2023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E107F1E-CCF8-24A6-E459-015F7E946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F81E040-86ED-670C-144E-0F02A1871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F802-F39F-48D8-BAE0-19E01CCB7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87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AABF32-1BAB-F7F7-616B-1B12E2592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70A0F58-B41C-F28C-F9B1-7823C453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6BCD-2A48-4AC2-B3B8-3756B76A2604}" type="datetimeFigureOut">
              <a:rPr lang="it-IT" smtClean="0"/>
              <a:t>14/05/2023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F3A50B0-AA57-7086-C0B6-4B886DF7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E17CC99-65CC-7285-2345-49496266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F802-F39F-48D8-BAE0-19E01CCB7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89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F428911-EA80-CC30-14D4-75BE0B9B1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6BCD-2A48-4AC2-B3B8-3756B76A2604}" type="datetimeFigureOut">
              <a:rPr lang="it-IT" smtClean="0"/>
              <a:t>14/05/2023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755AADD-D66D-1AEE-8AAF-4ED4A3551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E8986D-836F-FA08-3A45-AAE64A31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F802-F39F-48D8-BAE0-19E01CCB7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72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310DB7-4327-A32A-2375-CE915B971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C97D21-C023-6198-0318-97FF8923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BA776B7-69ED-3291-EE53-06B81EC01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9CF8B26-A1C9-A073-55FB-A86694597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6BCD-2A48-4AC2-B3B8-3756B76A2604}" type="datetimeFigureOut">
              <a:rPr lang="it-IT" smtClean="0"/>
              <a:t>14/05/2023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093A042-B112-42EE-A193-C0A36456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3B7A2F-F748-B552-E086-9ADF9C66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F802-F39F-48D8-BAE0-19E01CCB7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13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92C8BC-BFBA-3493-9944-407D95E18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CECF238-75DF-4381-C033-30A3492F8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88C19D4-DED8-C7AD-D28C-ACD57CE19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582AF9-B86B-FBC6-D892-E2AA2592B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6BCD-2A48-4AC2-B3B8-3756B76A2604}" type="datetimeFigureOut">
              <a:rPr lang="it-IT" smtClean="0"/>
              <a:t>14/05/2023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0CD0F42-C7C1-3359-5254-25A70E8E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8DA1C84-0EE3-2BE6-B1B7-F945BB5A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F802-F39F-48D8-BAE0-19E01CCB7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57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BE894BF-C084-9E0C-7AE4-434168552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6CE460-F37D-2B48-53AF-AC496313D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8B1E07-F3BB-08FA-5EF2-EEF246877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76BCD-2A48-4AC2-B3B8-3756B76A2604}" type="datetimeFigureOut">
              <a:rPr lang="it-IT" smtClean="0"/>
              <a:t>14/05/2023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174646-A927-044A-395E-3B58005A2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48F0C0-0373-BC11-D89F-AA7C5F2A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2F802-F39F-48D8-BAE0-19E01CCB7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255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1E00A1D-6F4D-0235-66F6-DE0B1CAB5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74" y="0"/>
            <a:ext cx="5249213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4934F48-9BAD-2C32-A0F1-061371A63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643" y="341731"/>
            <a:ext cx="2057400" cy="153352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63507CC-2B78-0234-FCDC-C5D37B793EB0}"/>
              </a:ext>
            </a:extLst>
          </p:cNvPr>
          <p:cNvSpPr txBox="1"/>
          <p:nvPr/>
        </p:nvSpPr>
        <p:spPr>
          <a:xfrm>
            <a:off x="6760233" y="1875256"/>
            <a:ext cx="438221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O Dio delle acque, dammi la grazia di abitare tra i denti e la gengiva dell’uomo dove abbondano i cibi e le bevande</a:t>
            </a:r>
          </a:p>
          <a:p>
            <a:r>
              <a:rPr lang="it-IT" sz="1800" kern="0" dirty="0">
                <a:solidFill>
                  <a:srgbClr val="66525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Una tavoletta babilonese del 1800 a.C. racconta la famosa leggenda del verme dei denti, ritenuto responsabile della carie. Nato nel fango e affamato, il verme implora Poseidone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78573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B48310F-5CE6-3FA6-378F-07D50EDF0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" y="0"/>
            <a:ext cx="6323814" cy="6858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D93DA25-46B4-93D8-31C2-AD68C8877A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80" t="542" r="12276" b="8069"/>
          <a:stretch/>
        </p:blipFill>
        <p:spPr>
          <a:xfrm>
            <a:off x="7064508" y="431321"/>
            <a:ext cx="4305108" cy="27523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25F2DE5-71A8-46C5-7297-F5D41A312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210" y="5186783"/>
            <a:ext cx="2859272" cy="156071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7107304-A7F9-B5B4-1841-973D2715B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3632" y="3278570"/>
            <a:ext cx="2975106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5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0070CA4-9B73-2254-C077-3F4D52B6E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764" y="1050452"/>
            <a:ext cx="3452061" cy="447045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7DF84EF-7103-B718-AE8C-A94A0B4530B3}"/>
              </a:ext>
            </a:extLst>
          </p:cNvPr>
          <p:cNvSpPr txBox="1"/>
          <p:nvPr/>
        </p:nvSpPr>
        <p:spPr>
          <a:xfrm>
            <a:off x="4763440" y="1050453"/>
            <a:ext cx="593331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Finalmente nella metà del XIX secolo in America si produsse il primo “Miracoloso Spazzolino a ciuffi del dott. West” a fibre sintetiche (nylon) e nel 1872 Samuel B. Colgate inventò la prima pasta dentifricia moderna a base di sali minerali ed essenze rinfrescanti.</a:t>
            </a:r>
          </a:p>
          <a:p>
            <a:endParaRPr lang="it-IT" kern="100" dirty="0">
              <a:solidFill>
                <a:srgbClr val="66525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800" kern="100" dirty="0">
              <a:solidFill>
                <a:srgbClr val="66525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kern="100" dirty="0">
              <a:solidFill>
                <a:srgbClr val="66525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800" kern="100" dirty="0">
              <a:solidFill>
                <a:srgbClr val="66525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kern="100" dirty="0">
              <a:solidFill>
                <a:srgbClr val="66525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800" kern="100" dirty="0">
              <a:solidFill>
                <a:srgbClr val="66525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988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9DC397E-E8D0-ED87-5779-1C77A4EE7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8" y="0"/>
            <a:ext cx="4775831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9787C38-90A1-57C8-1977-0EA3501D7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029" y="717701"/>
            <a:ext cx="4517528" cy="435292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6965A44-6419-B9F6-1495-829243041A97}"/>
              </a:ext>
            </a:extLst>
          </p:cNvPr>
          <p:cNvSpPr txBox="1"/>
          <p:nvPr/>
        </p:nvSpPr>
        <p:spPr>
          <a:xfrm>
            <a:off x="6567579" y="5341250"/>
            <a:ext cx="4517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"Il farmacista" di Pietro Longhi, del 1752 ca., conservato presso le Gallerie dell'Accademia di Venezia" </a:t>
            </a:r>
            <a:r>
              <a:rPr lang="it-IT" sz="1800" kern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 Venezia, misure 60 x 48 cm</a:t>
            </a:r>
            <a:endParaRPr lang="it-IT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914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58E7227-CF94-8E48-44B6-B2375E47D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12" y="1253331"/>
            <a:ext cx="3357462" cy="4351338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B28EF25-CD4E-F347-2ED2-B90E41DE7E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3" t="1" r="18192" b="4826"/>
          <a:stretch/>
        </p:blipFill>
        <p:spPr>
          <a:xfrm>
            <a:off x="6096000" y="1253331"/>
            <a:ext cx="50142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995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135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Riccardo Guglielmi</dc:creator>
  <cp:lastModifiedBy>Riccardo Guglielmi</cp:lastModifiedBy>
  <cp:revision>6</cp:revision>
  <dcterms:created xsi:type="dcterms:W3CDTF">2023-05-14T05:22:48Z</dcterms:created>
  <dcterms:modified xsi:type="dcterms:W3CDTF">2023-05-14T06:16:35Z</dcterms:modified>
</cp:coreProperties>
</file>